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59" r:id="rId5"/>
    <p:sldId id="291" r:id="rId6"/>
    <p:sldId id="292" r:id="rId7"/>
    <p:sldId id="262" r:id="rId8"/>
    <p:sldId id="293" r:id="rId9"/>
    <p:sldId id="308" r:id="rId10"/>
    <p:sldId id="264" r:id="rId11"/>
    <p:sldId id="265" r:id="rId12"/>
    <p:sldId id="267" r:id="rId13"/>
    <p:sldId id="266" r:id="rId14"/>
    <p:sldId id="268" r:id="rId15"/>
    <p:sldId id="270" r:id="rId16"/>
    <p:sldId id="269" r:id="rId17"/>
    <p:sldId id="307" r:id="rId18"/>
    <p:sldId id="294" r:id="rId19"/>
    <p:sldId id="282" r:id="rId20"/>
    <p:sldId id="306" r:id="rId21"/>
    <p:sldId id="295" r:id="rId22"/>
    <p:sldId id="304" r:id="rId23"/>
    <p:sldId id="297" r:id="rId24"/>
    <p:sldId id="286" r:id="rId25"/>
    <p:sldId id="276" r:id="rId26"/>
    <p:sldId id="305" r:id="rId27"/>
    <p:sldId id="300" r:id="rId28"/>
    <p:sldId id="302" r:id="rId29"/>
    <p:sldId id="301" r:id="rId30"/>
    <p:sldId id="280" r:id="rId31"/>
    <p:sldId id="284" r:id="rId32"/>
    <p:sldId id="30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E5726-01AC-6C02-6BA8-9A03EB13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76CE240-831A-31FB-B785-2E0B60A2F410}"/>
              </a:ext>
            </a:extLst>
          </p:cNvPr>
          <p:cNvSpPr/>
          <p:nvPr/>
        </p:nvSpPr>
        <p:spPr>
          <a:xfrm>
            <a:off x="92386" y="4263746"/>
            <a:ext cx="797442" cy="720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C1B2B-7379-F0ED-0512-6CF69F8E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0CE15-D0D2-C310-95E7-D25A9CC0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3EF153-B87B-8030-A193-604B638A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558" y="589150"/>
            <a:ext cx="12227558" cy="578227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140317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74889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6750" y="2361237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659328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1190" y="237126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24309-CB4D-EF49-696F-6E59BC4C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1007C-E0EE-9794-9AE2-9EA62753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826" y="655646"/>
            <a:ext cx="12260826" cy="579161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933264" y="5861320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8164" y="5782528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4C756-F6B6-B06D-DD3A-4155DCE6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3FE82-A5F6-CAD4-B30E-2CCA675C3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0724"/>
            <a:ext cx="12192000" cy="57718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2150C-68BF-BA3E-57B0-7A38A7B6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62062-0C6B-B935-FD67-4294E43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A57A1-869F-0195-C491-D5856173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547" y="681037"/>
            <a:ext cx="12192000" cy="578354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809702" y="5789317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910" y="5766424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F024-B287-0BC4-C3FC-727D5AFF9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A29B8C-EB44-5643-B013-0B55DEA69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2"/>
          <a:stretch>
            <a:fillRect/>
          </a:stretch>
        </p:blipFill>
        <p:spPr>
          <a:xfrm>
            <a:off x="43672" y="1121228"/>
            <a:ext cx="12148328" cy="5246915"/>
          </a:xfr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316B1C75-64CF-DBDD-C8F6-F6326ED4F187}"/>
              </a:ext>
            </a:extLst>
          </p:cNvPr>
          <p:cNvSpPr/>
          <p:nvPr/>
        </p:nvSpPr>
        <p:spPr>
          <a:xfrm>
            <a:off x="7554687" y="1566607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B909C99-827A-4BBC-16A3-FE3D3BCB0E9A}"/>
              </a:ext>
            </a:extLst>
          </p:cNvPr>
          <p:cNvSpPr/>
          <p:nvPr/>
        </p:nvSpPr>
        <p:spPr>
          <a:xfrm>
            <a:off x="2590801" y="2154436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DBE5D97-C8C5-F255-4B57-B20E118DA2FB}"/>
              </a:ext>
            </a:extLst>
          </p:cNvPr>
          <p:cNvSpPr/>
          <p:nvPr/>
        </p:nvSpPr>
        <p:spPr>
          <a:xfrm>
            <a:off x="10417627" y="6073293"/>
            <a:ext cx="313045" cy="294850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04755F9-E5C9-965F-55E6-007CB9DF2CB2}"/>
              </a:ext>
            </a:extLst>
          </p:cNvPr>
          <p:cNvSpPr/>
          <p:nvPr/>
        </p:nvSpPr>
        <p:spPr>
          <a:xfrm>
            <a:off x="9024256" y="4860910"/>
            <a:ext cx="291275" cy="28803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4882A922-DF0F-7D9C-901B-DD1957A54FF2}"/>
              </a:ext>
            </a:extLst>
          </p:cNvPr>
          <p:cNvSpPr/>
          <p:nvPr/>
        </p:nvSpPr>
        <p:spPr>
          <a:xfrm>
            <a:off x="10219386" y="3429000"/>
            <a:ext cx="249757" cy="230219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05345FAB-519D-5DAC-9374-61C77F8D5F6D}"/>
              </a:ext>
            </a:extLst>
          </p:cNvPr>
          <p:cNvSpPr/>
          <p:nvPr/>
        </p:nvSpPr>
        <p:spPr>
          <a:xfrm>
            <a:off x="8002166" y="3358221"/>
            <a:ext cx="2526313" cy="13039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0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1F6C14-8B3C-4990-C8C6-636AA25A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211"/>
            <a:ext cx="12192000" cy="4557577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76958C85-1923-7B6E-2075-8D0832944B36}"/>
              </a:ext>
            </a:extLst>
          </p:cNvPr>
          <p:cNvSpPr/>
          <p:nvPr/>
        </p:nvSpPr>
        <p:spPr>
          <a:xfrm>
            <a:off x="10403703" y="3045541"/>
            <a:ext cx="1573160" cy="3834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F5311-D394-E710-13ED-75FE62EC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75" y="1902541"/>
            <a:ext cx="2398737" cy="5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910DE-C7F8-AC78-EECE-46173FE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0AFEF-E982-A1ED-C4C3-F21AFF23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796F4-9A3A-A05A-644E-6886B9EBB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4822"/>
            <a:ext cx="11861826" cy="5646427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104069" y="939102"/>
            <a:ext cx="3445072" cy="1695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104069" y="2797124"/>
            <a:ext cx="3501777" cy="19616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9953185" y="4773480"/>
            <a:ext cx="1498285" cy="5606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9387" y="1686707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6356" y="4919912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9386" y="3691484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9062-C074-A184-CFEE-DD203F18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66917-6640-1091-6BD6-BB0A3CE3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8" y="1089584"/>
            <a:ext cx="11954302" cy="429402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7739C16B-1208-A806-6766-1DA753707455}"/>
              </a:ext>
            </a:extLst>
          </p:cNvPr>
          <p:cNvSpPr/>
          <p:nvPr/>
        </p:nvSpPr>
        <p:spPr>
          <a:xfrm>
            <a:off x="10026503" y="1607689"/>
            <a:ext cx="1927800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9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00DA-FB11-8120-AE7D-75470F71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A54C22-C8B8-144F-5575-17E748C4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>
            <a:fillRect/>
          </a:stretch>
        </p:blipFill>
        <p:spPr>
          <a:xfrm>
            <a:off x="113792" y="1393370"/>
            <a:ext cx="11964415" cy="5095207"/>
          </a:xfr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FED6EFA7-5360-2661-9366-C37743C7F862}"/>
              </a:ext>
            </a:extLst>
          </p:cNvPr>
          <p:cNvSpPr/>
          <p:nvPr/>
        </p:nvSpPr>
        <p:spPr>
          <a:xfrm>
            <a:off x="7478487" y="2916436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1F8D606-734D-DF92-338D-61BE6B5EC5A9}"/>
              </a:ext>
            </a:extLst>
          </p:cNvPr>
          <p:cNvSpPr/>
          <p:nvPr/>
        </p:nvSpPr>
        <p:spPr>
          <a:xfrm>
            <a:off x="3396344" y="2339493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77E5E9E8-B292-DFD9-4FF6-B40250F83D9C}"/>
              </a:ext>
            </a:extLst>
          </p:cNvPr>
          <p:cNvSpPr/>
          <p:nvPr/>
        </p:nvSpPr>
        <p:spPr>
          <a:xfrm>
            <a:off x="11332030" y="5724950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30AD384-BF24-CDC2-3F8D-E371C098188F}"/>
              </a:ext>
            </a:extLst>
          </p:cNvPr>
          <p:cNvSpPr/>
          <p:nvPr/>
        </p:nvSpPr>
        <p:spPr>
          <a:xfrm>
            <a:off x="9046031" y="3913853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2B050DE5-213A-62F0-566B-890432A72436}"/>
              </a:ext>
            </a:extLst>
          </p:cNvPr>
          <p:cNvSpPr/>
          <p:nvPr/>
        </p:nvSpPr>
        <p:spPr>
          <a:xfrm>
            <a:off x="9549747" y="3090607"/>
            <a:ext cx="367472" cy="338393"/>
          </a:xfrm>
          <a:prstGeom prst="flowChartConnector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28570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2D2C0A-9C87-1C9C-C8DC-C692A9F1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452"/>
            <a:ext cx="12192000" cy="4351096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F61A23C4-2871-AF03-E8F3-6A2E4323A84B}"/>
              </a:ext>
            </a:extLst>
          </p:cNvPr>
          <p:cNvSpPr/>
          <p:nvPr/>
        </p:nvSpPr>
        <p:spPr>
          <a:xfrm>
            <a:off x="9907398" y="1988452"/>
            <a:ext cx="1217118" cy="528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39E7D-6A14-4DBD-7E62-43508D384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37" y="2010975"/>
            <a:ext cx="2407677" cy="50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54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3FD2-E651-4CF8-688F-763992A0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9E83A-0AE3-8D1F-A42E-21233B734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0" b="1951"/>
          <a:stretch/>
        </p:blipFill>
        <p:spPr>
          <a:xfrm>
            <a:off x="0" y="791851"/>
            <a:ext cx="12192000" cy="509047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1082B05-BEBF-F5DA-84DB-278A23B495FB}"/>
              </a:ext>
            </a:extLst>
          </p:cNvPr>
          <p:cNvSpPr/>
          <p:nvPr/>
        </p:nvSpPr>
        <p:spPr>
          <a:xfrm>
            <a:off x="3117527" y="2670238"/>
            <a:ext cx="5898654" cy="1557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6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082588-48AA-46A9-97DE-E301AC2B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979"/>
            <a:ext cx="12192000" cy="575804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72B079F-838A-5ED3-8389-D5C1AA4C1F6E}"/>
              </a:ext>
            </a:extLst>
          </p:cNvPr>
          <p:cNvSpPr/>
          <p:nvPr/>
        </p:nvSpPr>
        <p:spPr>
          <a:xfrm>
            <a:off x="537417" y="2181138"/>
            <a:ext cx="3076796" cy="3556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FC3D19D0-426C-9C04-DF18-0911F5999605}"/>
              </a:ext>
            </a:extLst>
          </p:cNvPr>
          <p:cNvSpPr/>
          <p:nvPr/>
        </p:nvSpPr>
        <p:spPr>
          <a:xfrm>
            <a:off x="3614213" y="2181138"/>
            <a:ext cx="5074073" cy="3556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755AC438-13BA-D355-DCB3-60B8EE2FB346}"/>
              </a:ext>
            </a:extLst>
          </p:cNvPr>
          <p:cNvSpPr/>
          <p:nvPr/>
        </p:nvSpPr>
        <p:spPr>
          <a:xfrm>
            <a:off x="8688286" y="2582714"/>
            <a:ext cx="3205861" cy="30701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3">
            <a:extLst>
              <a:ext uri="{FF2B5EF4-FFF2-40B4-BE49-F238E27FC236}">
                <a16:creationId xmlns:a16="http://schemas.microsoft.com/office/drawing/2014/main" id="{25B6FA9A-2C0C-EB93-3FF9-90B4C57DDA3E}"/>
              </a:ext>
            </a:extLst>
          </p:cNvPr>
          <p:cNvSpPr/>
          <p:nvPr/>
        </p:nvSpPr>
        <p:spPr>
          <a:xfrm>
            <a:off x="7506706" y="2364731"/>
            <a:ext cx="1071082" cy="4359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8" name="Graphique 8" descr="Badge 1 contour">
            <a:extLst>
              <a:ext uri="{FF2B5EF4-FFF2-40B4-BE49-F238E27FC236}">
                <a16:creationId xmlns:a16="http://schemas.microsoft.com/office/drawing/2014/main" id="{876BA99D-06CA-3245-A9CC-F2647C16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3452" y="5702263"/>
            <a:ext cx="641386" cy="641386"/>
          </a:xfrm>
          <a:prstGeom prst="rect">
            <a:avLst/>
          </a:prstGeom>
        </p:spPr>
      </p:pic>
      <p:pic>
        <p:nvPicPr>
          <p:cNvPr id="9" name="Graphique 10" descr="Badge contour">
            <a:extLst>
              <a:ext uri="{FF2B5EF4-FFF2-40B4-BE49-F238E27FC236}">
                <a16:creationId xmlns:a16="http://schemas.microsoft.com/office/drawing/2014/main" id="{C8F7EF9D-5B90-CD15-979D-329D1AA4B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6" y="5737890"/>
            <a:ext cx="641387" cy="641387"/>
          </a:xfrm>
          <a:prstGeom prst="rect">
            <a:avLst/>
          </a:prstGeom>
        </p:spPr>
      </p:pic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1AD3A701-DD04-D6D0-F77C-1C2DEF653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6968" y="5652905"/>
            <a:ext cx="641386" cy="641386"/>
          </a:xfrm>
          <a:prstGeom prst="rect">
            <a:avLst/>
          </a:prstGeom>
        </p:spPr>
      </p:pic>
      <p:pic>
        <p:nvPicPr>
          <p:cNvPr id="11" name="Graphique 13" descr="Badge 5 contour">
            <a:extLst>
              <a:ext uri="{FF2B5EF4-FFF2-40B4-BE49-F238E27FC236}">
                <a16:creationId xmlns:a16="http://schemas.microsoft.com/office/drawing/2014/main" id="{687D2445-C2A4-E891-57C2-31542D7550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1553" y="2765069"/>
            <a:ext cx="641387" cy="641387"/>
          </a:xfrm>
          <a:prstGeom prst="rect">
            <a:avLst/>
          </a:prstGeom>
        </p:spPr>
      </p:pic>
      <p:pic>
        <p:nvPicPr>
          <p:cNvPr id="12" name="Graphique 11" descr="Badge 4 contour">
            <a:extLst>
              <a:ext uri="{FF2B5EF4-FFF2-40B4-BE49-F238E27FC236}">
                <a16:creationId xmlns:a16="http://schemas.microsoft.com/office/drawing/2014/main" id="{E155D1BC-E82C-BDE2-165F-50FC5DA44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274" y="1740540"/>
            <a:ext cx="641386" cy="641386"/>
          </a:xfrm>
          <a:prstGeom prst="rect">
            <a:avLst/>
          </a:prstGeom>
        </p:spPr>
      </p:pic>
      <p:sp>
        <p:nvSpPr>
          <p:cNvPr id="13" name="Rectangle : coins arrondis 3">
            <a:extLst>
              <a:ext uri="{FF2B5EF4-FFF2-40B4-BE49-F238E27FC236}">
                <a16:creationId xmlns:a16="http://schemas.microsoft.com/office/drawing/2014/main" id="{3ECF850E-E015-7B1D-A9B5-3DF2A01EDCB2}"/>
              </a:ext>
            </a:extLst>
          </p:cNvPr>
          <p:cNvSpPr/>
          <p:nvPr/>
        </p:nvSpPr>
        <p:spPr>
          <a:xfrm>
            <a:off x="11467660" y="1865612"/>
            <a:ext cx="571461" cy="2400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9D61C-EB3F-8653-5A69-71479B3BB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7321" y="1246192"/>
            <a:ext cx="2005325" cy="4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5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1330C1-9E04-E106-A957-B001670E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128"/>
            <a:ext cx="12192000" cy="575574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D714A2-3009-1C10-0E2E-C7AC6B9067F7}"/>
              </a:ext>
            </a:extLst>
          </p:cNvPr>
          <p:cNvSpPr/>
          <p:nvPr/>
        </p:nvSpPr>
        <p:spPr>
          <a:xfrm>
            <a:off x="3647768" y="2139192"/>
            <a:ext cx="4896464" cy="32381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30937C-E796-D539-9EE8-2E4231EBCEC0}"/>
              </a:ext>
            </a:extLst>
          </p:cNvPr>
          <p:cNvSpPr/>
          <p:nvPr/>
        </p:nvSpPr>
        <p:spPr>
          <a:xfrm>
            <a:off x="8544232" y="2137289"/>
            <a:ext cx="3228061" cy="32400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5E853C7-77C9-5D72-B56B-D490D356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3541" y="5330931"/>
            <a:ext cx="641387" cy="641387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6D1F9231-9785-F9EC-0169-78F6F2CA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5344793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19B67C-4314-BF29-C1C7-12830642A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706" y="1235669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BB542-E8FA-D5F5-B2F8-745CB362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629"/>
            <a:ext cx="12192000" cy="575274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E4482BE-2900-60B2-03E4-28965B40F2B2}"/>
              </a:ext>
            </a:extLst>
          </p:cNvPr>
          <p:cNvSpPr/>
          <p:nvPr/>
        </p:nvSpPr>
        <p:spPr>
          <a:xfrm>
            <a:off x="3506598" y="2006414"/>
            <a:ext cx="5037634" cy="39413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7307162-E218-A53A-DC4E-7FEE3A2EB654}"/>
              </a:ext>
            </a:extLst>
          </p:cNvPr>
          <p:cNvSpPr/>
          <p:nvPr/>
        </p:nvSpPr>
        <p:spPr>
          <a:xfrm>
            <a:off x="8544232" y="2004512"/>
            <a:ext cx="3228061" cy="33057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6A18248D-EB9E-5688-B49F-758A3191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296A0E45-ABCC-A9FD-1AF4-238EDB4E5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0D27E-8DDB-E2E0-A732-0B4B58D9B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744" y="1230563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3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963D1-B94D-162F-7C0F-98C1F11CC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8789D67C-96B0-E551-57AF-D8C5A015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965CD552-447A-5EEB-AD79-68DED985C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FE1C4-CEC6-F585-02F3-8DC4D7BAA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744" y="1230563"/>
            <a:ext cx="2085975" cy="438150"/>
          </a:xfrm>
          <a:prstGeom prst="rect">
            <a:avLst/>
          </a:prstGeom>
        </p:spPr>
      </p:pic>
      <p:pic>
        <p:nvPicPr>
          <p:cNvPr id="1026" name="Picture 2" descr="Screenshot showing the impact distribution based on end-user devices, including type and location.">
            <a:extLst>
              <a:ext uri="{FF2B5EF4-FFF2-40B4-BE49-F238E27FC236}">
                <a16:creationId xmlns:a16="http://schemas.microsoft.com/office/drawing/2014/main" id="{0BA6C626-D533-7FD4-0333-4A7125FDF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" y="292231"/>
            <a:ext cx="12174751" cy="52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D1E760-8483-09A4-91C1-6EB981046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669" y="961912"/>
            <a:ext cx="2085975" cy="438150"/>
          </a:xfrm>
          <a:prstGeom prst="rect">
            <a:avLst/>
          </a:prstGeom>
        </p:spPr>
      </p:pic>
      <p:sp>
        <p:nvSpPr>
          <p:cNvPr id="5" name="Rectangle : coins arrondis 3">
            <a:extLst>
              <a:ext uri="{FF2B5EF4-FFF2-40B4-BE49-F238E27FC236}">
                <a16:creationId xmlns:a16="http://schemas.microsoft.com/office/drawing/2014/main" id="{B8CBFAA8-37A2-22E9-8DDE-DD1984B77EE0}"/>
              </a:ext>
            </a:extLst>
          </p:cNvPr>
          <p:cNvSpPr/>
          <p:nvPr/>
        </p:nvSpPr>
        <p:spPr>
          <a:xfrm>
            <a:off x="3577183" y="1568602"/>
            <a:ext cx="5037634" cy="39413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27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2BDF-D72E-2201-1A2E-6421BF60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0325A0-F375-DBC2-F8EF-745797FF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668"/>
            <a:ext cx="12192000" cy="57366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CBD9402-39D7-3453-A0DB-770105DEA2CA}"/>
              </a:ext>
            </a:extLst>
          </p:cNvPr>
          <p:cNvSpPr/>
          <p:nvPr/>
        </p:nvSpPr>
        <p:spPr>
          <a:xfrm>
            <a:off x="3481431" y="2006415"/>
            <a:ext cx="5062801" cy="37568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FD42991-6A48-3D62-0BF0-D5CB8B07A701}"/>
              </a:ext>
            </a:extLst>
          </p:cNvPr>
          <p:cNvSpPr/>
          <p:nvPr/>
        </p:nvSpPr>
        <p:spPr>
          <a:xfrm>
            <a:off x="8544232" y="2004512"/>
            <a:ext cx="3228061" cy="35559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9751215-4D20-8E86-AA96-8035E80A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0384" y="1411925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4AA839C-82DC-47C5-4E10-6CDDD1FB4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85529A-6B6E-5E4F-2724-410AB50F2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125" y="1267620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6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E053-7381-9833-A682-0003A328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660D35-94CF-EB9B-9BD3-688E3DB94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2"/>
          <a:stretch/>
        </p:blipFill>
        <p:spPr>
          <a:xfrm>
            <a:off x="0" y="800249"/>
            <a:ext cx="12192000" cy="525750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5095DBF-0494-0169-C316-55FFF0571844}"/>
              </a:ext>
            </a:extLst>
          </p:cNvPr>
          <p:cNvSpPr/>
          <p:nvPr/>
        </p:nvSpPr>
        <p:spPr>
          <a:xfrm>
            <a:off x="3489820" y="2006415"/>
            <a:ext cx="5054412" cy="38658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47C5202-BD32-4B52-1A1B-60537151A9EC}"/>
              </a:ext>
            </a:extLst>
          </p:cNvPr>
          <p:cNvSpPr/>
          <p:nvPr/>
        </p:nvSpPr>
        <p:spPr>
          <a:xfrm>
            <a:off x="8544232" y="2004512"/>
            <a:ext cx="3228061" cy="34228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2A98D7E8-BC67-1C48-3234-628E90A2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3732" y="5518048"/>
            <a:ext cx="449060" cy="449060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C79E5A1F-7601-AA23-558C-50E71BC66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1470" y="1468061"/>
            <a:ext cx="449060" cy="449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1B937-B42A-4572-8AE7-0652D419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39" y="1521715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9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3EC0-9F59-6F90-388A-47B0D9AB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19A0C4-BCDC-2E86-A5D7-F49993B5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85"/>
            <a:ext cx="12192000" cy="57400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2168CC8-2DEF-9B13-9C16-D21684C2ECAC}"/>
              </a:ext>
            </a:extLst>
          </p:cNvPr>
          <p:cNvSpPr/>
          <p:nvPr/>
        </p:nvSpPr>
        <p:spPr>
          <a:xfrm>
            <a:off x="3514987" y="2114025"/>
            <a:ext cx="5029245" cy="37498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2D35D89-790D-9F81-756A-601E6864DDB7}"/>
              </a:ext>
            </a:extLst>
          </p:cNvPr>
          <p:cNvSpPr/>
          <p:nvPr/>
        </p:nvSpPr>
        <p:spPr>
          <a:xfrm>
            <a:off x="8544232" y="2676088"/>
            <a:ext cx="3228061" cy="27513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E698E73-F134-D221-5CC1-5407E632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9" y="2013284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FA46104B-EB13-BA68-EE84-D304CC5A2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C9E09-401B-29F1-ED1F-072B4BD7A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443" y="1239377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5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FF511-3B67-EE64-EFA6-E121FD2F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764"/>
            <a:ext cx="12192000" cy="4558471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1879CFFB-BDA5-E126-4453-4BFB5A2F726B}"/>
              </a:ext>
            </a:extLst>
          </p:cNvPr>
          <p:cNvSpPr/>
          <p:nvPr/>
        </p:nvSpPr>
        <p:spPr>
          <a:xfrm>
            <a:off x="609830" y="2054208"/>
            <a:ext cx="3598606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que 23" descr="Badge 1 contour">
            <a:extLst>
              <a:ext uri="{FF2B5EF4-FFF2-40B4-BE49-F238E27FC236}">
                <a16:creationId xmlns:a16="http://schemas.microsoft.com/office/drawing/2014/main" id="{142A79F0-83ED-445D-8585-01801B3D5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8436" y="1963428"/>
            <a:ext cx="641386" cy="641386"/>
          </a:xfrm>
          <a:prstGeom prst="rect">
            <a:avLst/>
          </a:prstGeom>
        </p:spPr>
      </p:pic>
      <p:pic>
        <p:nvPicPr>
          <p:cNvPr id="5" name="Graphique 25" descr="Badge contour">
            <a:extLst>
              <a:ext uri="{FF2B5EF4-FFF2-40B4-BE49-F238E27FC236}">
                <a16:creationId xmlns:a16="http://schemas.microsoft.com/office/drawing/2014/main" id="{C3B4BC32-228F-8260-C445-3C38ADA2D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9588" y="2950281"/>
            <a:ext cx="641387" cy="641387"/>
          </a:xfrm>
          <a:prstGeom prst="rect">
            <a:avLst/>
          </a:prstGeom>
        </p:spPr>
      </p:pic>
      <p:sp>
        <p:nvSpPr>
          <p:cNvPr id="6" name="Rectangle : coins arrondis 3">
            <a:extLst>
              <a:ext uri="{FF2B5EF4-FFF2-40B4-BE49-F238E27FC236}">
                <a16:creationId xmlns:a16="http://schemas.microsoft.com/office/drawing/2014/main" id="{40145BBF-28CA-1584-6E2D-05BC0EA9A2A5}"/>
              </a:ext>
            </a:extLst>
          </p:cNvPr>
          <p:cNvSpPr/>
          <p:nvPr/>
        </p:nvSpPr>
        <p:spPr>
          <a:xfrm>
            <a:off x="10842171" y="3113313"/>
            <a:ext cx="1099458" cy="3918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09513-5AF3-8FC0-F336-34430E71B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356" y="1963428"/>
            <a:ext cx="2249673" cy="4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23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E4B985-8ECD-BE09-79CD-6C8AD393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164"/>
            <a:ext cx="12192000" cy="573367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B92505-83E4-F681-7882-C3A96DF76D88}"/>
              </a:ext>
            </a:extLst>
          </p:cNvPr>
          <p:cNvSpPr/>
          <p:nvPr/>
        </p:nvSpPr>
        <p:spPr>
          <a:xfrm>
            <a:off x="3573710" y="2006415"/>
            <a:ext cx="4970522" cy="41343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F3ADCD-E53E-3351-C048-DB03C3E18C95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259EAB0-FFDA-27EA-6876-1D5054AF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7422" y="1434374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BD44A37-7465-5D29-32C4-CF48089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AB68EC-E9EB-4D0A-6961-0C26D59FA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934" y="1259069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A8627D-A822-1011-58AC-911ED96B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559"/>
            <a:ext cx="12192000" cy="579088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8E31C9-5B25-668C-88B8-7A51AD15802A}"/>
              </a:ext>
            </a:extLst>
          </p:cNvPr>
          <p:cNvSpPr/>
          <p:nvPr/>
        </p:nvSpPr>
        <p:spPr>
          <a:xfrm>
            <a:off x="3548543" y="2006414"/>
            <a:ext cx="4995689" cy="40420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EA41CB-387F-0980-9DF0-4D1A48199767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47FE2F01-E024-DBE3-8C65-599AA52F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0384" y="1371898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E0F364D2-2A1E-46C4-3CE9-660FEBCD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313DDF-2F4F-4CE8-D17E-BE1ACC6B6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40" y="1249103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E5B2-E9E5-F3C5-6A4B-68DFD666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283A07-0EB7-FD1C-45AE-CA62F031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1"/>
          <a:stretch/>
        </p:blipFill>
        <p:spPr>
          <a:xfrm>
            <a:off x="-49613" y="966702"/>
            <a:ext cx="12192000" cy="51576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83E93E8-DC33-82E0-EF72-50EF25BFC577}"/>
              </a:ext>
            </a:extLst>
          </p:cNvPr>
          <p:cNvSpPr/>
          <p:nvPr/>
        </p:nvSpPr>
        <p:spPr>
          <a:xfrm>
            <a:off x="3548543" y="2013284"/>
            <a:ext cx="4995689" cy="40351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BC9263-C196-AC27-2449-77CCC662CC79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0DD81791-E9D4-DBB5-BE87-51662D3A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5128" y="5445029"/>
            <a:ext cx="446269" cy="446269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E195223-A2FA-2EF8-413B-25399ADE0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865" y="1558242"/>
            <a:ext cx="446269" cy="446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7BBD0-DD6A-8234-F33B-1466928C8A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-788" b="11435"/>
          <a:stretch/>
        </p:blipFill>
        <p:spPr>
          <a:xfrm>
            <a:off x="7059509" y="1588870"/>
            <a:ext cx="2085975" cy="3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195714-40B6-BE9E-3908-13A0806C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85"/>
            <a:ext cx="12192000" cy="574002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2D6B45-03EE-9ED7-82DE-8613C376FFBC}"/>
              </a:ext>
            </a:extLst>
          </p:cNvPr>
          <p:cNvSpPr/>
          <p:nvPr/>
        </p:nvSpPr>
        <p:spPr>
          <a:xfrm>
            <a:off x="3540154" y="2006415"/>
            <a:ext cx="5004078" cy="37148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A13AAD2-177F-B20F-203B-CEB4ABAED529}"/>
              </a:ext>
            </a:extLst>
          </p:cNvPr>
          <p:cNvSpPr/>
          <p:nvPr/>
        </p:nvSpPr>
        <p:spPr>
          <a:xfrm>
            <a:off x="8544232" y="2004512"/>
            <a:ext cx="3228061" cy="35054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C654531-4432-B8CE-A9A1-3CDC3EA0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7998" y="1395021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B06E1EC-6CEC-DFC2-B85C-2BEE46CB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82E94-9BF1-0D61-C575-252DE2348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39" y="1249104"/>
            <a:ext cx="2085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99B4EF6-31E1-6E64-9E21-309C0BAA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69" y="723331"/>
            <a:ext cx="12002461" cy="5675825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298" y="5267248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5574889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5574889" y="2676949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8681884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017430" y="5749680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2" y="2649405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50081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3503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885AFF-A61E-31E2-75CB-9F5211BE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883"/>
            <a:ext cx="12192000" cy="4508234"/>
          </a:xfrm>
          <a:prstGeom prst="rect">
            <a:avLst/>
          </a:prstGeom>
        </p:spPr>
      </p:pic>
      <p:sp>
        <p:nvSpPr>
          <p:cNvPr id="3" name="Rectangle : coins arrondis 4">
            <a:extLst>
              <a:ext uri="{FF2B5EF4-FFF2-40B4-BE49-F238E27FC236}">
                <a16:creationId xmlns:a16="http://schemas.microsoft.com/office/drawing/2014/main" id="{6369FC7A-B71E-EE1F-BC8F-D3DA0DDC8CFB}"/>
              </a:ext>
            </a:extLst>
          </p:cNvPr>
          <p:cNvSpPr/>
          <p:nvPr/>
        </p:nvSpPr>
        <p:spPr>
          <a:xfrm>
            <a:off x="11057177" y="397543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 : coins arrondis 4">
            <a:extLst>
              <a:ext uri="{FF2B5EF4-FFF2-40B4-BE49-F238E27FC236}">
                <a16:creationId xmlns:a16="http://schemas.microsoft.com/office/drawing/2014/main" id="{4028CD3A-5FD2-AFD1-1597-02831F2FB7A7}"/>
              </a:ext>
            </a:extLst>
          </p:cNvPr>
          <p:cNvSpPr/>
          <p:nvPr/>
        </p:nvSpPr>
        <p:spPr>
          <a:xfrm>
            <a:off x="11470133" y="4531870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23" descr="Badge 1 contour">
            <a:extLst>
              <a:ext uri="{FF2B5EF4-FFF2-40B4-BE49-F238E27FC236}">
                <a16:creationId xmlns:a16="http://schemas.microsoft.com/office/drawing/2014/main" id="{0F11A8E1-38C0-095B-16D8-AA2299DB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5791" y="3859988"/>
            <a:ext cx="641386" cy="641386"/>
          </a:xfrm>
          <a:prstGeom prst="rect">
            <a:avLst/>
          </a:prstGeom>
        </p:spPr>
      </p:pic>
      <p:pic>
        <p:nvPicPr>
          <p:cNvPr id="8" name="Graphique 25" descr="Badge contour">
            <a:extLst>
              <a:ext uri="{FF2B5EF4-FFF2-40B4-BE49-F238E27FC236}">
                <a16:creationId xmlns:a16="http://schemas.microsoft.com/office/drawing/2014/main" id="{BBE1D107-F046-FF0A-B0FD-240B0C513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1702" y="4942367"/>
            <a:ext cx="641387" cy="64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8E20D-3A3B-8DA4-62A0-1167B22F4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628" y="1944393"/>
            <a:ext cx="2375117" cy="4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845D1-59BB-42A7-5AC2-0797F10C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338"/>
            <a:ext cx="12192000" cy="439732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B2208C1B-EA38-8315-9D81-1E5BACD2A819}"/>
              </a:ext>
            </a:extLst>
          </p:cNvPr>
          <p:cNvSpPr/>
          <p:nvPr/>
        </p:nvSpPr>
        <p:spPr>
          <a:xfrm>
            <a:off x="10747272" y="3199998"/>
            <a:ext cx="1228576" cy="2902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00DFE-F1DF-3D52-19E1-E8D40B35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22" y="1988286"/>
            <a:ext cx="239142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618C5-3F26-3E4F-1A27-8CABD588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92B6E-AE60-B36B-9C68-C71F2540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85267-0CB1-4F6D-A31C-A0D7692B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81037"/>
            <a:ext cx="12192000" cy="579723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A23764E-24D9-50C9-53FB-03074C999701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71DCAD4-EC1E-DE73-BD32-BBDE78A6E73F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4F92564D-4571-D9EA-F22B-E21A9FD0D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35E82CB-AE73-E4B9-9332-D241E8048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9EAA8F5-FA41-989F-C2E4-189437A33431}"/>
              </a:ext>
            </a:extLst>
          </p:cNvPr>
          <p:cNvSpPr/>
          <p:nvPr/>
        </p:nvSpPr>
        <p:spPr>
          <a:xfrm>
            <a:off x="11120283" y="5904447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C8B3338-4EA0-9713-56B5-923719C2D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8466" y="5399586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C0F09-EBF7-1488-8A55-74E19212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223"/>
            <a:ext cx="12192000" cy="4351096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AC481620-D568-B212-5A48-3E1F663ED1BB}"/>
              </a:ext>
            </a:extLst>
          </p:cNvPr>
          <p:cNvSpPr/>
          <p:nvPr/>
        </p:nvSpPr>
        <p:spPr>
          <a:xfrm>
            <a:off x="10794375" y="2583719"/>
            <a:ext cx="1160207" cy="344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ABC77-DABD-322F-21DD-93B64E58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58" y="1432331"/>
            <a:ext cx="2270625" cy="4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EA72-B099-193F-AEAB-6F8E2BE37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DB1ED-068E-5064-A0E5-1B45EB06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223"/>
            <a:ext cx="12192000" cy="4351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18603-37AD-C077-937A-14DA6639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58" y="1432331"/>
            <a:ext cx="2270625" cy="476935"/>
          </a:xfrm>
          <a:prstGeom prst="rect">
            <a:avLst/>
          </a:prstGeom>
        </p:spPr>
      </p:pic>
      <p:sp>
        <p:nvSpPr>
          <p:cNvPr id="3" name="Rectangle : coins arrondis 3">
            <a:extLst>
              <a:ext uri="{FF2B5EF4-FFF2-40B4-BE49-F238E27FC236}">
                <a16:creationId xmlns:a16="http://schemas.microsoft.com/office/drawing/2014/main" id="{C47A8BB9-27EE-FFD7-0DE2-E0A06E96AC45}"/>
              </a:ext>
            </a:extLst>
          </p:cNvPr>
          <p:cNvSpPr/>
          <p:nvPr/>
        </p:nvSpPr>
        <p:spPr>
          <a:xfrm>
            <a:off x="7761514" y="1432331"/>
            <a:ext cx="1059969" cy="4769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050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8574</TotalTime>
  <Words>10</Words>
  <Application>Microsoft Office PowerPoint</Application>
  <PresentationFormat>Widescreen</PresentationFormat>
  <Paragraphs>10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Tahoma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TAKULI Diksha</cp:lastModifiedBy>
  <cp:revision>16</cp:revision>
  <dcterms:created xsi:type="dcterms:W3CDTF">2025-04-01T14:30:36Z</dcterms:created>
  <dcterms:modified xsi:type="dcterms:W3CDTF">2025-07-21T04:22:27Z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